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5196800" cy="36004500"/>
  <p:notesSz cx="6858000" cy="9144000"/>
  <p:embeddedFontLst>
    <p:embeddedFont>
      <p:font typeface="Arial Bold" panose="020B0604020202020204" charset="0"/>
      <p:regular r:id="rId3"/>
    </p:embeddedFont>
    <p:embeddedFont>
      <p:font typeface="Arial Italics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344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sv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891931" y="29142986"/>
            <a:ext cx="11691812" cy="445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7647" lvl="1" indent="-193824" algn="l">
              <a:lnSpc>
                <a:spcPts val="4395"/>
              </a:lnSpc>
              <a:buFont typeface="Arial"/>
              <a:buChar char="•"/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33807789"/>
            <a:ext cx="25092000" cy="808068"/>
            <a:chOff x="0" y="0"/>
            <a:chExt cx="33456000" cy="107742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456000" cy="1077424"/>
            </a:xfrm>
            <a:custGeom>
              <a:avLst/>
              <a:gdLst/>
              <a:ahLst/>
              <a:cxnLst/>
              <a:rect l="l" t="t" r="r" b="b"/>
              <a:pathLst>
                <a:path w="33456000" h="1077424">
                  <a:moveTo>
                    <a:pt x="0" y="0"/>
                  </a:moveTo>
                  <a:lnTo>
                    <a:pt x="33456000" y="0"/>
                  </a:lnTo>
                  <a:lnTo>
                    <a:pt x="33456000" y="1077424"/>
                  </a:lnTo>
                  <a:lnTo>
                    <a:pt x="0" y="1077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t="-6253" b="-6253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329076" y="143675"/>
              <a:ext cx="32797848" cy="7429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84"/>
                </a:lnSpc>
              </a:pPr>
              <a:r>
                <a:rPr lang="en-US" sz="357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https://www.biohydrogels2026.com</a:t>
              </a:r>
            </a:p>
          </p:txBody>
        </p:sp>
      </p:grpSp>
      <p:sp>
        <p:nvSpPr>
          <p:cNvPr id="6" name="AutoShape 6"/>
          <p:cNvSpPr/>
          <p:nvPr/>
        </p:nvSpPr>
        <p:spPr>
          <a:xfrm flipV="1">
            <a:off x="315436" y="9385802"/>
            <a:ext cx="24461117" cy="65447"/>
          </a:xfrm>
          <a:prstGeom prst="line">
            <a:avLst/>
          </a:prstGeom>
          <a:ln w="571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396971" y="9672646"/>
            <a:ext cx="11915047" cy="758624"/>
            <a:chOff x="0" y="0"/>
            <a:chExt cx="15886729" cy="101149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886729" cy="1011498"/>
            </a:xfrm>
            <a:custGeom>
              <a:avLst/>
              <a:gdLst/>
              <a:ahLst/>
              <a:cxnLst/>
              <a:rect l="l" t="t" r="r" b="b"/>
              <a:pathLst>
                <a:path w="15886729" h="1011498">
                  <a:moveTo>
                    <a:pt x="0" y="0"/>
                  </a:moveTo>
                  <a:lnTo>
                    <a:pt x="15886729" y="0"/>
                  </a:lnTo>
                  <a:lnTo>
                    <a:pt x="15886729" y="1011498"/>
                  </a:lnTo>
                  <a:lnTo>
                    <a:pt x="0" y="1011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554" b="-55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141456" y="41376"/>
              <a:ext cx="15603818" cy="873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04"/>
                </a:lnSpc>
              </a:pPr>
              <a:r>
                <a:rPr lang="en-US" sz="417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INTRODUCTION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780314" y="9672646"/>
            <a:ext cx="11915047" cy="758624"/>
            <a:chOff x="0" y="0"/>
            <a:chExt cx="15886729" cy="101149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886729" cy="1011498"/>
            </a:xfrm>
            <a:custGeom>
              <a:avLst/>
              <a:gdLst/>
              <a:ahLst/>
              <a:cxnLst/>
              <a:rect l="l" t="t" r="r" b="b"/>
              <a:pathLst>
                <a:path w="15886729" h="1011498">
                  <a:moveTo>
                    <a:pt x="0" y="0"/>
                  </a:moveTo>
                  <a:lnTo>
                    <a:pt x="15886729" y="0"/>
                  </a:lnTo>
                  <a:lnTo>
                    <a:pt x="15886729" y="1011498"/>
                  </a:lnTo>
                  <a:lnTo>
                    <a:pt x="0" y="1011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554" b="-554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141456" y="41376"/>
              <a:ext cx="15603818" cy="873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04"/>
                </a:lnSpc>
              </a:pPr>
              <a:r>
                <a:rPr lang="en-US" sz="417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RESULTS</a:t>
              </a:r>
              <a:r>
                <a:rPr lang="en-US" sz="417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780314" y="28370517"/>
            <a:ext cx="11915047" cy="758624"/>
            <a:chOff x="0" y="0"/>
            <a:chExt cx="15886729" cy="10114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886729" cy="1011498"/>
            </a:xfrm>
            <a:custGeom>
              <a:avLst/>
              <a:gdLst/>
              <a:ahLst/>
              <a:cxnLst/>
              <a:rect l="l" t="t" r="r" b="b"/>
              <a:pathLst>
                <a:path w="15886729" h="1011498">
                  <a:moveTo>
                    <a:pt x="0" y="0"/>
                  </a:moveTo>
                  <a:lnTo>
                    <a:pt x="15886729" y="0"/>
                  </a:lnTo>
                  <a:lnTo>
                    <a:pt x="15886729" y="1011498"/>
                  </a:lnTo>
                  <a:lnTo>
                    <a:pt x="0" y="1011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554" b="-554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141456" y="41376"/>
              <a:ext cx="15603818" cy="873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04"/>
                </a:lnSpc>
              </a:pPr>
              <a:r>
                <a:rPr lang="en-US" sz="417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CONCLUSION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96971" y="31364276"/>
            <a:ext cx="11915047" cy="758624"/>
            <a:chOff x="0" y="0"/>
            <a:chExt cx="15886729" cy="101149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886729" cy="1011498"/>
            </a:xfrm>
            <a:custGeom>
              <a:avLst/>
              <a:gdLst/>
              <a:ahLst/>
              <a:cxnLst/>
              <a:rect l="l" t="t" r="r" b="b"/>
              <a:pathLst>
                <a:path w="15886729" h="1011498">
                  <a:moveTo>
                    <a:pt x="0" y="0"/>
                  </a:moveTo>
                  <a:lnTo>
                    <a:pt x="15886729" y="0"/>
                  </a:lnTo>
                  <a:lnTo>
                    <a:pt x="15886729" y="1011498"/>
                  </a:lnTo>
                  <a:lnTo>
                    <a:pt x="0" y="1011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554" b="-554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141456" y="41376"/>
              <a:ext cx="15603818" cy="873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04"/>
                </a:lnSpc>
              </a:pPr>
              <a:r>
                <a:rPr lang="en-US" sz="417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REFERENCES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96971" y="24448208"/>
            <a:ext cx="11915047" cy="758624"/>
            <a:chOff x="0" y="0"/>
            <a:chExt cx="15886729" cy="101149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886729" cy="1011498"/>
            </a:xfrm>
            <a:custGeom>
              <a:avLst/>
              <a:gdLst/>
              <a:ahLst/>
              <a:cxnLst/>
              <a:rect l="l" t="t" r="r" b="b"/>
              <a:pathLst>
                <a:path w="15886729" h="1011498">
                  <a:moveTo>
                    <a:pt x="0" y="0"/>
                  </a:moveTo>
                  <a:lnTo>
                    <a:pt x="15886729" y="0"/>
                  </a:lnTo>
                  <a:lnTo>
                    <a:pt x="15886729" y="1011498"/>
                  </a:lnTo>
                  <a:lnTo>
                    <a:pt x="0" y="1011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554" b="-554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141456" y="41376"/>
              <a:ext cx="15603818" cy="873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04"/>
                </a:lnSpc>
              </a:pPr>
              <a:r>
                <a:rPr lang="en-US" sz="417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METHOD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785839" y="10577359"/>
            <a:ext cx="11903996" cy="569896"/>
            <a:chOff x="0" y="0"/>
            <a:chExt cx="13831831" cy="66219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831895" cy="662203"/>
            </a:xfrm>
            <a:custGeom>
              <a:avLst/>
              <a:gdLst/>
              <a:ahLst/>
              <a:cxnLst/>
              <a:rect l="l" t="t" r="r" b="b"/>
              <a:pathLst>
                <a:path w="13831895" h="662203">
                  <a:moveTo>
                    <a:pt x="0" y="0"/>
                  </a:moveTo>
                  <a:lnTo>
                    <a:pt x="13831895" y="0"/>
                  </a:lnTo>
                  <a:lnTo>
                    <a:pt x="13831895" y="662203"/>
                  </a:lnTo>
                  <a:lnTo>
                    <a:pt x="0" y="662203"/>
                  </a:lnTo>
                  <a:close/>
                </a:path>
              </a:pathLst>
            </a:custGeom>
            <a:solidFill>
              <a:srgbClr val="4F81BD">
                <a:alpha val="24706"/>
              </a:srgbClr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13831831" cy="67171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Part 1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785839" y="15637134"/>
            <a:ext cx="5838297" cy="569896"/>
            <a:chOff x="0" y="0"/>
            <a:chExt cx="6783802" cy="6621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783750" cy="662203"/>
            </a:xfrm>
            <a:custGeom>
              <a:avLst/>
              <a:gdLst/>
              <a:ahLst/>
              <a:cxnLst/>
              <a:rect l="l" t="t" r="r" b="b"/>
              <a:pathLst>
                <a:path w="6783750" h="662203">
                  <a:moveTo>
                    <a:pt x="0" y="0"/>
                  </a:moveTo>
                  <a:lnTo>
                    <a:pt x="6783750" y="0"/>
                  </a:lnTo>
                  <a:lnTo>
                    <a:pt x="6783750" y="662203"/>
                  </a:lnTo>
                  <a:lnTo>
                    <a:pt x="0" y="662203"/>
                  </a:lnTo>
                  <a:close/>
                </a:path>
              </a:pathLst>
            </a:custGeom>
            <a:solidFill>
              <a:srgbClr val="4F81BD">
                <a:alpha val="24706"/>
              </a:srgbClr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6783802" cy="67171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Part 2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8881906" y="15637134"/>
            <a:ext cx="5838297" cy="569896"/>
            <a:chOff x="0" y="0"/>
            <a:chExt cx="6783802" cy="66219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783750" cy="662203"/>
            </a:xfrm>
            <a:custGeom>
              <a:avLst/>
              <a:gdLst/>
              <a:ahLst/>
              <a:cxnLst/>
              <a:rect l="l" t="t" r="r" b="b"/>
              <a:pathLst>
                <a:path w="6783750" h="662203">
                  <a:moveTo>
                    <a:pt x="0" y="0"/>
                  </a:moveTo>
                  <a:lnTo>
                    <a:pt x="6783750" y="0"/>
                  </a:lnTo>
                  <a:lnTo>
                    <a:pt x="6783750" y="662203"/>
                  </a:lnTo>
                  <a:lnTo>
                    <a:pt x="0" y="662203"/>
                  </a:lnTo>
                  <a:close/>
                </a:path>
              </a:pathLst>
            </a:custGeom>
            <a:solidFill>
              <a:srgbClr val="4F81BD">
                <a:alpha val="24706"/>
              </a:srgbClr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6783802" cy="67171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Part 3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785839" y="21822985"/>
            <a:ext cx="11903996" cy="569896"/>
            <a:chOff x="0" y="0"/>
            <a:chExt cx="13831831" cy="66219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3831895" cy="662203"/>
            </a:xfrm>
            <a:custGeom>
              <a:avLst/>
              <a:gdLst/>
              <a:ahLst/>
              <a:cxnLst/>
              <a:rect l="l" t="t" r="r" b="b"/>
              <a:pathLst>
                <a:path w="13831895" h="662203">
                  <a:moveTo>
                    <a:pt x="0" y="0"/>
                  </a:moveTo>
                  <a:lnTo>
                    <a:pt x="13831895" y="0"/>
                  </a:lnTo>
                  <a:lnTo>
                    <a:pt x="13831895" y="662203"/>
                  </a:lnTo>
                  <a:lnTo>
                    <a:pt x="0" y="662203"/>
                  </a:lnTo>
                  <a:close/>
                </a:path>
              </a:pathLst>
            </a:custGeom>
            <a:solidFill>
              <a:srgbClr val="4F81BD">
                <a:alpha val="24706"/>
              </a:srgbClr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13831831" cy="67171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Part 4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6512880" y="12285309"/>
            <a:ext cx="12174241" cy="11429381"/>
          </a:xfrm>
          <a:custGeom>
            <a:avLst/>
            <a:gdLst/>
            <a:ahLst/>
            <a:cxnLst/>
            <a:rect l="l" t="t" r="r" b="b"/>
            <a:pathLst>
              <a:path w="12174241" h="11429381">
                <a:moveTo>
                  <a:pt x="0" y="0"/>
                </a:moveTo>
                <a:lnTo>
                  <a:pt x="12174240" y="0"/>
                </a:lnTo>
                <a:lnTo>
                  <a:pt x="12174240" y="11429382"/>
                </a:lnTo>
                <a:lnTo>
                  <a:pt x="0" y="11429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7000"/>
            </a:blip>
            <a:stretch>
              <a:fillRect t="-3183" b="-3333"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396971" y="19592855"/>
            <a:ext cx="11915047" cy="758624"/>
            <a:chOff x="0" y="0"/>
            <a:chExt cx="15886729" cy="101149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5886729" cy="1011498"/>
            </a:xfrm>
            <a:custGeom>
              <a:avLst/>
              <a:gdLst/>
              <a:ahLst/>
              <a:cxnLst/>
              <a:rect l="l" t="t" r="r" b="b"/>
              <a:pathLst>
                <a:path w="15886729" h="1011498">
                  <a:moveTo>
                    <a:pt x="0" y="0"/>
                  </a:moveTo>
                  <a:lnTo>
                    <a:pt x="15886729" y="0"/>
                  </a:lnTo>
                  <a:lnTo>
                    <a:pt x="15886729" y="1011498"/>
                  </a:lnTo>
                  <a:lnTo>
                    <a:pt x="0" y="1011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554" b="-55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141456" y="41376"/>
              <a:ext cx="15603818" cy="873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04"/>
                </a:lnSpc>
              </a:pPr>
              <a:r>
                <a:rPr lang="en-US" sz="417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AIM 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0" y="1754011"/>
            <a:ext cx="25200000" cy="3300124"/>
            <a:chOff x="0" y="0"/>
            <a:chExt cx="29281106" cy="38345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9281131" cy="3834638"/>
            </a:xfrm>
            <a:custGeom>
              <a:avLst/>
              <a:gdLst/>
              <a:ahLst/>
              <a:cxnLst/>
              <a:rect l="l" t="t" r="r" b="b"/>
              <a:pathLst>
                <a:path w="29281131" h="3834638">
                  <a:moveTo>
                    <a:pt x="0" y="0"/>
                  </a:moveTo>
                  <a:lnTo>
                    <a:pt x="29281131" y="0"/>
                  </a:lnTo>
                  <a:lnTo>
                    <a:pt x="29281131" y="3834638"/>
                  </a:lnTo>
                  <a:lnTo>
                    <a:pt x="0" y="38346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3273" b="-958"/>
              </a:stretch>
            </a:blipFill>
          </p:spPr>
        </p:sp>
      </p:grpSp>
      <p:sp>
        <p:nvSpPr>
          <p:cNvPr id="40" name="Freeform 40"/>
          <p:cNvSpPr/>
          <p:nvPr/>
        </p:nvSpPr>
        <p:spPr>
          <a:xfrm>
            <a:off x="22288030" y="180334"/>
            <a:ext cx="2721720" cy="1498745"/>
          </a:xfrm>
          <a:custGeom>
            <a:avLst/>
            <a:gdLst/>
            <a:ahLst/>
            <a:cxnLst/>
            <a:rect l="l" t="t" r="r" b="b"/>
            <a:pathLst>
              <a:path w="2721720" h="1498745">
                <a:moveTo>
                  <a:pt x="0" y="0"/>
                </a:moveTo>
                <a:lnTo>
                  <a:pt x="2721721" y="0"/>
                </a:lnTo>
                <a:lnTo>
                  <a:pt x="2721721" y="1498744"/>
                </a:lnTo>
                <a:lnTo>
                  <a:pt x="0" y="14987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8047535" y="26869"/>
            <a:ext cx="1887060" cy="1652209"/>
          </a:xfrm>
          <a:custGeom>
            <a:avLst/>
            <a:gdLst/>
            <a:ahLst/>
            <a:cxnLst/>
            <a:rect l="l" t="t" r="r" b="b"/>
            <a:pathLst>
              <a:path w="1887060" h="1652209">
                <a:moveTo>
                  <a:pt x="0" y="0"/>
                </a:moveTo>
                <a:lnTo>
                  <a:pt x="1887060" y="0"/>
                </a:lnTo>
                <a:lnTo>
                  <a:pt x="1887060" y="1652209"/>
                </a:lnTo>
                <a:lnTo>
                  <a:pt x="0" y="16522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7789" r="-28084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5704988" y="26869"/>
            <a:ext cx="1425270" cy="1652209"/>
          </a:xfrm>
          <a:custGeom>
            <a:avLst/>
            <a:gdLst/>
            <a:ahLst/>
            <a:cxnLst/>
            <a:rect l="l" t="t" r="r" b="b"/>
            <a:pathLst>
              <a:path w="1425270" h="1652209">
                <a:moveTo>
                  <a:pt x="0" y="0"/>
                </a:moveTo>
                <a:lnTo>
                  <a:pt x="1425270" y="0"/>
                </a:lnTo>
                <a:lnTo>
                  <a:pt x="1425270" y="1652209"/>
                </a:lnTo>
                <a:lnTo>
                  <a:pt x="0" y="16522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2416" t="-5670" r="-16872" b="-5859"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1802020" y="131726"/>
            <a:ext cx="1595960" cy="1595960"/>
          </a:xfrm>
          <a:custGeom>
            <a:avLst/>
            <a:gdLst/>
            <a:ahLst/>
            <a:cxnLst/>
            <a:rect l="l" t="t" r="r" b="b"/>
            <a:pathLst>
              <a:path w="1595960" h="1595960">
                <a:moveTo>
                  <a:pt x="0" y="0"/>
                </a:moveTo>
                <a:lnTo>
                  <a:pt x="1595960" y="0"/>
                </a:lnTo>
                <a:lnTo>
                  <a:pt x="1595960" y="1595960"/>
                </a:lnTo>
                <a:lnTo>
                  <a:pt x="0" y="15959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360971" y="26869"/>
            <a:ext cx="1941572" cy="1700817"/>
          </a:xfrm>
          <a:custGeom>
            <a:avLst/>
            <a:gdLst/>
            <a:ahLst/>
            <a:cxnLst/>
            <a:rect l="l" t="t" r="r" b="b"/>
            <a:pathLst>
              <a:path w="1941572" h="1700817">
                <a:moveTo>
                  <a:pt x="0" y="0"/>
                </a:moveTo>
                <a:lnTo>
                  <a:pt x="1941572" y="0"/>
                </a:lnTo>
                <a:lnTo>
                  <a:pt x="1941572" y="1700817"/>
                </a:lnTo>
                <a:lnTo>
                  <a:pt x="0" y="17008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3424054" y="346837"/>
            <a:ext cx="3499531" cy="1066168"/>
          </a:xfrm>
          <a:custGeom>
            <a:avLst/>
            <a:gdLst/>
            <a:ahLst/>
            <a:cxnLst/>
            <a:rect l="l" t="t" r="r" b="b"/>
            <a:pathLst>
              <a:path w="3499531" h="1066168">
                <a:moveTo>
                  <a:pt x="0" y="0"/>
                </a:moveTo>
                <a:lnTo>
                  <a:pt x="3499531" y="0"/>
                </a:lnTo>
                <a:lnTo>
                  <a:pt x="3499531" y="1066167"/>
                </a:lnTo>
                <a:lnTo>
                  <a:pt x="0" y="10661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841" t="-78910" r="-3672" b="-88226"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1739828" y="34678589"/>
            <a:ext cx="1072379" cy="1216379"/>
          </a:xfrm>
          <a:custGeom>
            <a:avLst/>
            <a:gdLst/>
            <a:ahLst/>
            <a:cxnLst/>
            <a:rect l="l" t="t" r="r" b="b"/>
            <a:pathLst>
              <a:path w="1072379" h="1216379">
                <a:moveTo>
                  <a:pt x="0" y="0"/>
                </a:moveTo>
                <a:lnTo>
                  <a:pt x="1072379" y="0"/>
                </a:lnTo>
                <a:lnTo>
                  <a:pt x="1072379" y="1216379"/>
                </a:lnTo>
                <a:lnTo>
                  <a:pt x="0" y="12163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13428"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140823" y="34776023"/>
            <a:ext cx="1176352" cy="1176352"/>
          </a:xfrm>
          <a:custGeom>
            <a:avLst/>
            <a:gdLst/>
            <a:ahLst/>
            <a:cxnLst/>
            <a:rect l="l" t="t" r="r" b="b"/>
            <a:pathLst>
              <a:path w="1176352" h="1176352">
                <a:moveTo>
                  <a:pt x="0" y="0"/>
                </a:moveTo>
                <a:lnTo>
                  <a:pt x="1176352" y="0"/>
                </a:lnTo>
                <a:lnTo>
                  <a:pt x="1176352" y="1176352"/>
                </a:lnTo>
                <a:lnTo>
                  <a:pt x="0" y="11763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73029" y="34812918"/>
            <a:ext cx="2353968" cy="1102561"/>
          </a:xfrm>
          <a:custGeom>
            <a:avLst/>
            <a:gdLst/>
            <a:ahLst/>
            <a:cxnLst/>
            <a:rect l="l" t="t" r="r" b="b"/>
            <a:pathLst>
              <a:path w="2353968" h="1102561">
                <a:moveTo>
                  <a:pt x="0" y="0"/>
                </a:moveTo>
                <a:lnTo>
                  <a:pt x="2353968" y="0"/>
                </a:lnTo>
                <a:lnTo>
                  <a:pt x="2353968" y="1102562"/>
                </a:lnTo>
                <a:lnTo>
                  <a:pt x="0" y="110256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21472143" y="34868448"/>
            <a:ext cx="3527461" cy="849251"/>
          </a:xfrm>
          <a:custGeom>
            <a:avLst/>
            <a:gdLst/>
            <a:ahLst/>
            <a:cxnLst/>
            <a:rect l="l" t="t" r="r" b="b"/>
            <a:pathLst>
              <a:path w="3527461" h="849251">
                <a:moveTo>
                  <a:pt x="0" y="0"/>
                </a:moveTo>
                <a:lnTo>
                  <a:pt x="3527461" y="0"/>
                </a:lnTo>
                <a:lnTo>
                  <a:pt x="3527461" y="849251"/>
                </a:lnTo>
                <a:lnTo>
                  <a:pt x="0" y="84925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90104" b="-121416"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18143108" y="34855859"/>
            <a:ext cx="3143298" cy="861840"/>
          </a:xfrm>
          <a:custGeom>
            <a:avLst/>
            <a:gdLst/>
            <a:ahLst/>
            <a:cxnLst/>
            <a:rect l="l" t="t" r="r" b="b"/>
            <a:pathLst>
              <a:path w="3143298" h="861840">
                <a:moveTo>
                  <a:pt x="0" y="0"/>
                </a:moveTo>
                <a:lnTo>
                  <a:pt x="3143298" y="0"/>
                </a:lnTo>
                <a:lnTo>
                  <a:pt x="3143298" y="861840"/>
                </a:lnTo>
                <a:lnTo>
                  <a:pt x="0" y="86184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5962" t="-91692" b="-98157"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8195277" y="34758733"/>
            <a:ext cx="3453136" cy="1067703"/>
          </a:xfrm>
          <a:custGeom>
            <a:avLst/>
            <a:gdLst/>
            <a:ahLst/>
            <a:cxnLst/>
            <a:rect l="l" t="t" r="r" b="b"/>
            <a:pathLst>
              <a:path w="3453136" h="1067703">
                <a:moveTo>
                  <a:pt x="0" y="0"/>
                </a:moveTo>
                <a:lnTo>
                  <a:pt x="3453137" y="0"/>
                </a:lnTo>
                <a:lnTo>
                  <a:pt x="3453137" y="1067702"/>
                </a:lnTo>
                <a:lnTo>
                  <a:pt x="0" y="106770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40830" t="-109229" r="-37806" b="-115750"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14996892" y="34825408"/>
            <a:ext cx="2965241" cy="991503"/>
          </a:xfrm>
          <a:custGeom>
            <a:avLst/>
            <a:gdLst/>
            <a:ahLst/>
            <a:cxnLst/>
            <a:rect l="l" t="t" r="r" b="b"/>
            <a:pathLst>
              <a:path w="2965241" h="991503">
                <a:moveTo>
                  <a:pt x="0" y="0"/>
                </a:moveTo>
                <a:lnTo>
                  <a:pt x="2965241" y="0"/>
                </a:lnTo>
                <a:lnTo>
                  <a:pt x="2965241" y="991502"/>
                </a:lnTo>
                <a:lnTo>
                  <a:pt x="0" y="99150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13214034" y="34900534"/>
            <a:ext cx="1529882" cy="927331"/>
          </a:xfrm>
          <a:custGeom>
            <a:avLst/>
            <a:gdLst/>
            <a:ahLst/>
            <a:cxnLst/>
            <a:rect l="l" t="t" r="r" b="b"/>
            <a:pathLst>
              <a:path w="1529882" h="927331">
                <a:moveTo>
                  <a:pt x="0" y="0"/>
                </a:moveTo>
                <a:lnTo>
                  <a:pt x="1529883" y="0"/>
                </a:lnTo>
                <a:lnTo>
                  <a:pt x="1529883" y="927330"/>
                </a:lnTo>
                <a:lnTo>
                  <a:pt x="0" y="92733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18552136" y="357623"/>
            <a:ext cx="2960623" cy="1039310"/>
          </a:xfrm>
          <a:custGeom>
            <a:avLst/>
            <a:gdLst/>
            <a:ahLst/>
            <a:cxnLst/>
            <a:rect l="l" t="t" r="r" b="b"/>
            <a:pathLst>
              <a:path w="2960623" h="1039310">
                <a:moveTo>
                  <a:pt x="0" y="0"/>
                </a:moveTo>
                <a:lnTo>
                  <a:pt x="2960623" y="0"/>
                </a:lnTo>
                <a:lnTo>
                  <a:pt x="2960623" y="1039309"/>
                </a:lnTo>
                <a:lnTo>
                  <a:pt x="0" y="103930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27284" b="-32952"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6257691" y="34648134"/>
            <a:ext cx="1166235" cy="778381"/>
          </a:xfrm>
          <a:custGeom>
            <a:avLst/>
            <a:gdLst/>
            <a:ahLst/>
            <a:cxnLst/>
            <a:rect l="l" t="t" r="r" b="b"/>
            <a:pathLst>
              <a:path w="1166235" h="778381">
                <a:moveTo>
                  <a:pt x="0" y="0"/>
                </a:moveTo>
                <a:lnTo>
                  <a:pt x="1166234" y="0"/>
                </a:lnTo>
                <a:lnTo>
                  <a:pt x="1166234" y="778382"/>
                </a:lnTo>
                <a:lnTo>
                  <a:pt x="0" y="77838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4144809" y="35477706"/>
            <a:ext cx="1748842" cy="424061"/>
          </a:xfrm>
          <a:custGeom>
            <a:avLst/>
            <a:gdLst/>
            <a:ahLst/>
            <a:cxnLst/>
            <a:rect l="l" t="t" r="r" b="b"/>
            <a:pathLst>
              <a:path w="1748842" h="424061">
                <a:moveTo>
                  <a:pt x="0" y="0"/>
                </a:moveTo>
                <a:lnTo>
                  <a:pt x="1748842" y="0"/>
                </a:lnTo>
                <a:lnTo>
                  <a:pt x="1748842" y="424061"/>
                </a:lnTo>
                <a:lnTo>
                  <a:pt x="0" y="424061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6112726" y="35124928"/>
            <a:ext cx="2082552" cy="955336"/>
          </a:xfrm>
          <a:custGeom>
            <a:avLst/>
            <a:gdLst/>
            <a:ahLst/>
            <a:cxnLst/>
            <a:rect l="l" t="t" r="r" b="b"/>
            <a:pathLst>
              <a:path w="2082552" h="955336">
                <a:moveTo>
                  <a:pt x="0" y="0"/>
                </a:moveTo>
                <a:lnTo>
                  <a:pt x="2082551" y="0"/>
                </a:lnTo>
                <a:lnTo>
                  <a:pt x="2082551" y="955336"/>
                </a:lnTo>
                <a:lnTo>
                  <a:pt x="0" y="95533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58" name="Freeform 58"/>
          <p:cNvSpPr/>
          <p:nvPr/>
        </p:nvSpPr>
        <p:spPr>
          <a:xfrm>
            <a:off x="4075048" y="34712969"/>
            <a:ext cx="2034592" cy="747401"/>
          </a:xfrm>
          <a:custGeom>
            <a:avLst/>
            <a:gdLst/>
            <a:ahLst/>
            <a:cxnLst/>
            <a:rect l="l" t="t" r="r" b="b"/>
            <a:pathLst>
              <a:path w="2034592" h="747401">
                <a:moveTo>
                  <a:pt x="0" y="0"/>
                </a:moveTo>
                <a:lnTo>
                  <a:pt x="2034592" y="0"/>
                </a:lnTo>
                <a:lnTo>
                  <a:pt x="2034592" y="747401"/>
                </a:lnTo>
                <a:lnTo>
                  <a:pt x="0" y="747401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59" name="TextBox 59"/>
          <p:cNvSpPr txBox="1"/>
          <p:nvPr/>
        </p:nvSpPr>
        <p:spPr>
          <a:xfrm>
            <a:off x="508589" y="10411593"/>
            <a:ext cx="11691812" cy="8918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7647" lvl="1" indent="-193824" algn="l">
              <a:lnSpc>
                <a:spcPts val="4395"/>
              </a:lnSpc>
              <a:buFont typeface="Arial"/>
              <a:buChar char="•"/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516347" y="32203089"/>
            <a:ext cx="11684065" cy="1417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2269" lvl="1" indent="-166135" algn="just">
              <a:lnSpc>
                <a:spcPts val="3767"/>
              </a:lnSpc>
              <a:buAutoNum type="arabicPeriod"/>
            </a:pPr>
            <a:r>
              <a:rPr lang="en-US" sz="275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1st author </a:t>
            </a:r>
            <a:r>
              <a:rPr lang="en-US" sz="2753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et al.</a:t>
            </a:r>
            <a:r>
              <a:rPr lang="en-US" sz="275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Year, DOI: 10.xxxx/abc123456.</a:t>
            </a:r>
          </a:p>
          <a:p>
            <a:pPr marL="332269" lvl="1" indent="-166135" algn="just">
              <a:lnSpc>
                <a:spcPts val="3767"/>
              </a:lnSpc>
              <a:buAutoNum type="arabicPeriod"/>
            </a:pPr>
            <a:r>
              <a:rPr lang="en-US" sz="275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1st author </a:t>
            </a:r>
            <a:r>
              <a:rPr lang="en-US" sz="2753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et al.</a:t>
            </a:r>
            <a:r>
              <a:rPr lang="en-US" sz="275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Year, DOI: 10.xxxx/abc123456.</a:t>
            </a:r>
          </a:p>
          <a:p>
            <a:pPr marL="332269" lvl="1" indent="-166135" algn="just">
              <a:lnSpc>
                <a:spcPts val="3767"/>
              </a:lnSpc>
              <a:buAutoNum type="arabicPeriod"/>
            </a:pPr>
            <a:r>
              <a:rPr lang="en-US" sz="275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1st author </a:t>
            </a:r>
            <a:r>
              <a:rPr lang="en-US" sz="2753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et al.</a:t>
            </a:r>
            <a:r>
              <a:rPr lang="en-US" sz="275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Year, DOI: 10.xxxx/abc123456.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70894" y="5231939"/>
            <a:ext cx="24868765" cy="126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7"/>
              </a:lnSpc>
            </a:pPr>
            <a:r>
              <a:rPr lang="en-US" sz="4130" b="1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Title (line 1)…</a:t>
            </a:r>
          </a:p>
          <a:p>
            <a:pPr algn="ctr">
              <a:lnSpc>
                <a:spcPts val="4957"/>
              </a:lnSpc>
            </a:pPr>
            <a:r>
              <a:rPr lang="en-US" sz="4130" b="1">
                <a:solidFill>
                  <a:srgbClr val="FF0000"/>
                </a:solidFill>
                <a:latin typeface="Arial Bold"/>
                <a:ea typeface="Arial Bold"/>
                <a:cs typeface="Arial Bold"/>
                <a:sym typeface="Arial Bold"/>
              </a:rPr>
              <a:t>Title (line 2)…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454681" y="7365031"/>
            <a:ext cx="24067408" cy="1690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4"/>
              </a:lnSpc>
            </a:pPr>
            <a:r>
              <a:rPr lang="en-US" sz="2753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¹  Affiliation A; </a:t>
            </a:r>
          </a:p>
          <a:p>
            <a:pPr algn="ctr">
              <a:lnSpc>
                <a:spcPts val="3304"/>
              </a:lnSpc>
            </a:pPr>
            <a:r>
              <a:rPr lang="en-US" sz="2753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³  Affiliation B; </a:t>
            </a:r>
          </a:p>
          <a:p>
            <a:pPr algn="ctr">
              <a:lnSpc>
                <a:spcPts val="3304"/>
              </a:lnSpc>
            </a:pPr>
            <a:r>
              <a:rPr lang="en-US" sz="2753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⁴  Affiliation C; …</a:t>
            </a:r>
          </a:p>
          <a:p>
            <a:pPr algn="ctr">
              <a:lnSpc>
                <a:spcPts val="3304"/>
              </a:lnSpc>
            </a:pPr>
            <a:r>
              <a:rPr lang="en-US" sz="2753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*Correspondance: Email adresse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0894" y="6703215"/>
            <a:ext cx="24848320" cy="468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5"/>
              </a:lnSpc>
            </a:pPr>
            <a:r>
              <a:rPr lang="en-US" sz="3212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Author A1,2*, Author B ³, Author C ⁴, …  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508589" y="20334994"/>
            <a:ext cx="11691812" cy="390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7647" lvl="1" indent="-193824" algn="l">
              <a:lnSpc>
                <a:spcPts val="4395"/>
              </a:lnSpc>
              <a:buFont typeface="Arial"/>
              <a:buChar char="•"/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2907115" y="11144826"/>
            <a:ext cx="11691812" cy="445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7647" lvl="1" indent="-193824" algn="l">
              <a:lnSpc>
                <a:spcPts val="4395"/>
              </a:lnSpc>
              <a:buFont typeface="Arial"/>
              <a:buChar char="•"/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 or FIGURE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2891931" y="16213301"/>
            <a:ext cx="5626114" cy="5573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7647" lvl="1" indent="-193824" algn="l">
              <a:lnSpc>
                <a:spcPts val="4395"/>
              </a:lnSpc>
              <a:buFont typeface="Arial"/>
              <a:buChar char="•"/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 or FIGURE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2891931" y="22428707"/>
            <a:ext cx="11691812" cy="557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7647" lvl="1" indent="-193824" algn="l">
              <a:lnSpc>
                <a:spcPts val="4395"/>
              </a:lnSpc>
              <a:buFont typeface="Arial"/>
              <a:buChar char="•"/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 or FIGURE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8987998" y="16231543"/>
            <a:ext cx="5626114" cy="5573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7647" lvl="1" indent="-193824" algn="l">
              <a:lnSpc>
                <a:spcPts val="4395"/>
              </a:lnSpc>
              <a:buFont typeface="Arial"/>
              <a:buChar char="•"/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 or FIGURE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516347" y="25252057"/>
            <a:ext cx="11691812" cy="5573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7647" lvl="1" indent="-193824" algn="l">
              <a:lnSpc>
                <a:spcPts val="4395"/>
              </a:lnSpc>
              <a:buFont typeface="Arial"/>
              <a:buChar char="•"/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 or FIGURE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</a:p>
          <a:p>
            <a:pPr marL="387647" lvl="1" indent="-193824" algn="l">
              <a:lnSpc>
                <a:spcPts val="4395"/>
              </a:lnSpc>
            </a:pPr>
            <a:r>
              <a:rPr lang="en-US" sz="321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</Words>
  <Application>Microsoft Office PowerPoint</Application>
  <PresentationFormat>Personnalisé</PresentationFormat>
  <Paragraphs>100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Arial Italics</vt:lpstr>
      <vt:lpstr>Calibri</vt:lpstr>
      <vt:lpstr>Arial Bold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(line 1)… Title (line 2)…</dc:title>
  <cp:lastModifiedBy>Zakaria HABYBELLAH</cp:lastModifiedBy>
  <cp:revision>2</cp:revision>
  <dcterms:created xsi:type="dcterms:W3CDTF">2006-08-16T00:00:00Z</dcterms:created>
  <dcterms:modified xsi:type="dcterms:W3CDTF">2026-10-14T01:15:38Z</dcterms:modified>
  <dc:identifier>DAHXzYk3w0E</dc:identifier>
</cp:coreProperties>
</file>